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49" r:id="rId2"/>
  </p:sldMasterIdLst>
  <p:notesMasterIdLst>
    <p:notesMasterId r:id="rId33"/>
  </p:notesMasterIdLst>
  <p:sldIdLst>
    <p:sldId id="334" r:id="rId3"/>
    <p:sldId id="361" r:id="rId4"/>
    <p:sldId id="350" r:id="rId5"/>
    <p:sldId id="362" r:id="rId6"/>
    <p:sldId id="363" r:id="rId7"/>
    <p:sldId id="375" r:id="rId8"/>
    <p:sldId id="351" r:id="rId9"/>
    <p:sldId id="353" r:id="rId10"/>
    <p:sldId id="348" r:id="rId11"/>
    <p:sldId id="352" r:id="rId12"/>
    <p:sldId id="354" r:id="rId13"/>
    <p:sldId id="355" r:id="rId14"/>
    <p:sldId id="357" r:id="rId15"/>
    <p:sldId id="356" r:id="rId16"/>
    <p:sldId id="358" r:id="rId17"/>
    <p:sldId id="359" r:id="rId18"/>
    <p:sldId id="360" r:id="rId19"/>
    <p:sldId id="376" r:id="rId20"/>
    <p:sldId id="364" r:id="rId21"/>
    <p:sldId id="365" r:id="rId22"/>
    <p:sldId id="377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326496"/>
    <a:srgbClr val="FFFFFF"/>
    <a:srgbClr val="D4D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474" y="96"/>
      </p:cViewPr>
      <p:guideLst>
        <p:guide orient="horz" pos="2041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00333F-E91B-49EB-B832-7B3C10FA5AA9}" type="datetimeFigureOut">
              <a:rPr lang="en-US" altLang="en-US"/>
              <a:pPr>
                <a:defRPr/>
              </a:pPr>
              <a:t>12/4/2019</a:t>
            </a:fld>
            <a:endParaRPr lang="pt-B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B6AE2B-D94F-4196-AD9D-2E1A4CECFC3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60500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901840-5A8D-4AFD-97CB-F952B9BE0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09623A-054A-4D29-919E-F3A944C46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1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DC2ABE-B906-4261-91DC-BBB2A6C63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472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B02B48-7BD1-4F98-A785-EDDDD9E7A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6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708EB5-4B98-4581-85BF-6A0CD5D8ED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959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12606A-65CC-4372-9383-963C3EE3F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70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94EC1F-3AE3-481D-97F3-C7C282FADC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337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254936-DBEF-487F-819A-B38DD9F1BE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389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04AB90-EA66-418E-B23F-A46E8197A5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764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574235-913E-46CC-9369-AF1886C9A1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849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CDA5D6-148E-49B6-97D9-75EFCCE57C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72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CC1592-D22B-419C-A7D2-402428F74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94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C7B2A-C842-44C7-AF7B-C925C3C8BA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160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79868-B350-4599-8E62-AC444F465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686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F9BC60-C5D4-4BD5-89A8-BA5847D64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61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73393D-4D2D-430C-8195-127ED27072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3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7AF161-7018-4B0D-A214-172BA9E43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41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B75FA0-8AB1-4B3A-95F6-2BC382D1A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2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E08C62-0AA0-4DF2-944D-FBA0D63BB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2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0A3C25-D8E1-4323-9806-121CE536E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67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6146A6-FAAD-4A33-9DCF-53C47EF817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6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28ACC-C32E-4A55-A305-3B656F7617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0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297E1551-03D4-4449-9F26-E695694313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29" r:id="rId3"/>
    <p:sldLayoutId id="2147484241" r:id="rId4"/>
    <p:sldLayoutId id="2147484242" r:id="rId5"/>
    <p:sldLayoutId id="2147484243" r:id="rId6"/>
    <p:sldLayoutId id="2147484230" r:id="rId7"/>
    <p:sldLayoutId id="2147484231" r:id="rId8"/>
    <p:sldLayoutId id="2147484232" r:id="rId9"/>
    <p:sldLayoutId id="2147484244" r:id="rId10"/>
    <p:sldLayoutId id="21474842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3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16CA2FC0-4F3F-49B3-80F5-C869E2F3A1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34" r:id="rId3"/>
    <p:sldLayoutId id="2147484247" r:id="rId4"/>
    <p:sldLayoutId id="2147484248" r:id="rId5"/>
    <p:sldLayoutId id="2147484249" r:id="rId6"/>
    <p:sldLayoutId id="2147484235" r:id="rId7"/>
    <p:sldLayoutId id="2147484236" r:id="rId8"/>
    <p:sldLayoutId id="2147484237" r:id="rId9"/>
    <p:sldLayoutId id="2147484250" r:id="rId10"/>
    <p:sldLayoutId id="214748423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>
          <a:xfrm>
            <a:off x="360363" y="3060700"/>
            <a:ext cx="10801350" cy="358775"/>
          </a:xfrm>
        </p:spPr>
        <p:txBody>
          <a:bodyPr/>
          <a:lstStyle/>
          <a:p>
            <a:r>
              <a:rPr lang="en-US" dirty="0" err="1" smtClean="0"/>
              <a:t>GeMA</a:t>
            </a:r>
            <a:r>
              <a:rPr lang="en-US" dirty="0" smtClean="0"/>
              <a:t> bucket index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16387" name="Subtítulo 2"/>
          <p:cNvSpPr>
            <a:spLocks noGrp="1"/>
          </p:cNvSpPr>
          <p:nvPr>
            <p:ph type="subTitle" idx="1"/>
          </p:nvPr>
        </p:nvSpPr>
        <p:spPr>
          <a:xfrm>
            <a:off x="360363" y="3779838"/>
            <a:ext cx="10801350" cy="1439862"/>
          </a:xfrm>
        </p:spPr>
        <p:txBody>
          <a:bodyPr/>
          <a:lstStyle/>
          <a:p>
            <a:r>
              <a:rPr lang="pt-BR" altLang="pt-BR" smtClean="0">
                <a:solidFill>
                  <a:schemeClr val="bg1"/>
                </a:solidFill>
                <a:ea typeface="ＭＳ Ｐゴシック" pitchFamily="34" charset="-128"/>
              </a:rPr>
              <a:t>29/10/2018</a:t>
            </a:r>
            <a:endParaRPr lang="pt-BR" altLang="pt-BR" dirty="0" smtClean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find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the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first</a:t>
            </a:r>
            <a:r>
              <a:rPr lang="pt-BR" altLang="pt-BR" dirty="0" smtClean="0">
                <a:ea typeface="ＭＳ Ｐゴシック" pitchFamily="34" charset="-128"/>
              </a:rPr>
              <a:t> node </a:t>
            </a:r>
            <a:r>
              <a:rPr lang="pt-BR" altLang="pt-BR" dirty="0" err="1" smtClean="0">
                <a:ea typeface="ＭＳ Ｐゴシック" pitchFamily="34" charset="-128"/>
              </a:rPr>
              <a:t>reference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08" idx="3"/>
            <a:endCxn id="107" idx="7"/>
          </p:cNvCxnSpPr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4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get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maximun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seach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circle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08" idx="3"/>
            <a:endCxn id="107" idx="7"/>
          </p:cNvCxnSpPr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14707" y="1741485"/>
            <a:ext cx="2866721" cy="2826047"/>
          </a:xfrm>
          <a:prstGeom prst="ellipse">
            <a:avLst/>
          </a:prstGeom>
          <a:noFill/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get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equivalent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square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08" idx="3"/>
            <a:endCxn id="107" idx="7"/>
          </p:cNvCxnSpPr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514707" y="1741485"/>
            <a:ext cx="2866720" cy="2826046"/>
          </a:xfrm>
          <a:prstGeom prst="rect">
            <a:avLst/>
          </a:prstGeom>
          <a:noFill/>
          <a:ln w="762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Connector 60"/>
          <p:cNvSpPr/>
          <p:nvPr/>
        </p:nvSpPr>
        <p:spPr>
          <a:xfrm>
            <a:off x="4481716" y="4522659"/>
            <a:ext cx="72008" cy="89743"/>
          </a:xfrm>
          <a:prstGeom prst="flowChartConnector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Connector 61"/>
          <p:cNvSpPr/>
          <p:nvPr/>
        </p:nvSpPr>
        <p:spPr>
          <a:xfrm>
            <a:off x="7342564" y="1687748"/>
            <a:ext cx="72008" cy="89743"/>
          </a:xfrm>
          <a:prstGeom prst="flowChartConnector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smtClean="0">
                <a:ea typeface="ＭＳ Ｐゴシック" pitchFamily="34" charset="-128"/>
              </a:rPr>
              <a:t>grid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region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08" idx="3"/>
            <a:endCxn id="107" idx="7"/>
          </p:cNvCxnSpPr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514707" y="1741485"/>
            <a:ext cx="2866720" cy="2826046"/>
          </a:xfrm>
          <a:prstGeom prst="rect">
            <a:avLst/>
          </a:prstGeom>
          <a:noFill/>
          <a:ln w="762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Connector 60"/>
          <p:cNvSpPr/>
          <p:nvPr/>
        </p:nvSpPr>
        <p:spPr>
          <a:xfrm>
            <a:off x="4481716" y="4522659"/>
            <a:ext cx="72008" cy="89743"/>
          </a:xfrm>
          <a:prstGeom prst="flowChartConnector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Connector 61"/>
          <p:cNvSpPr/>
          <p:nvPr/>
        </p:nvSpPr>
        <p:spPr>
          <a:xfrm>
            <a:off x="7342564" y="1687748"/>
            <a:ext cx="72008" cy="89743"/>
          </a:xfrm>
          <a:prstGeom prst="flowChartConnector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grid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region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100134" y="796647"/>
            <a:ext cx="5400600" cy="4022784"/>
          </a:xfrm>
          <a:prstGeom prst="rect">
            <a:avLst/>
          </a:prstGeom>
          <a:solidFill>
            <a:srgbClr val="F2DCDB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3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bucket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region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096741" y="801479"/>
            <a:ext cx="5400600" cy="4022784"/>
          </a:xfrm>
          <a:prstGeom prst="rect">
            <a:avLst/>
          </a:prstGeom>
          <a:solidFill>
            <a:srgbClr val="F2DCDB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evaluate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all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distances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to</a:t>
            </a:r>
            <a:r>
              <a:rPr lang="pt-BR" altLang="pt-BR" dirty="0" smtClean="0">
                <a:ea typeface="ＭＳ Ｐゴシック" pitchFamily="34" charset="-128"/>
              </a:rPr>
              <a:t> nodes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096741" y="801479"/>
            <a:ext cx="5400600" cy="40227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stCxn id="108" idx="2"/>
            <a:endCxn id="98" idx="7"/>
          </p:cNvCxnSpPr>
          <p:nvPr/>
        </p:nvCxnSpPr>
        <p:spPr>
          <a:xfrm flipH="1">
            <a:off x="3518244" y="3154510"/>
            <a:ext cx="2397425" cy="132285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8" idx="5"/>
            <a:endCxn id="99" idx="1"/>
          </p:cNvCxnSpPr>
          <p:nvPr/>
        </p:nvCxnSpPr>
        <p:spPr>
          <a:xfrm>
            <a:off x="5977132" y="3186238"/>
            <a:ext cx="334721" cy="31019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6" idx="6"/>
            <a:endCxn id="108" idx="2"/>
          </p:cNvCxnSpPr>
          <p:nvPr/>
        </p:nvCxnSpPr>
        <p:spPr>
          <a:xfrm>
            <a:off x="4752714" y="3064767"/>
            <a:ext cx="1162955" cy="8974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05" idx="2"/>
            <a:endCxn id="108" idx="7"/>
          </p:cNvCxnSpPr>
          <p:nvPr/>
        </p:nvCxnSpPr>
        <p:spPr>
          <a:xfrm flipH="1">
            <a:off x="5977132" y="2563019"/>
            <a:ext cx="972037" cy="55976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08" idx="2"/>
            <a:endCxn id="96" idx="6"/>
          </p:cNvCxnSpPr>
          <p:nvPr/>
        </p:nvCxnSpPr>
        <p:spPr>
          <a:xfrm flipH="1">
            <a:off x="1872605" y="3154510"/>
            <a:ext cx="4043064" cy="101687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0" idx="2"/>
            <a:endCxn id="108" idx="6"/>
          </p:cNvCxnSpPr>
          <p:nvPr/>
        </p:nvCxnSpPr>
        <p:spPr>
          <a:xfrm flipH="1">
            <a:off x="5987677" y="3019895"/>
            <a:ext cx="3661792" cy="13461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08" idx="5"/>
            <a:endCxn id="95" idx="1"/>
          </p:cNvCxnSpPr>
          <p:nvPr/>
        </p:nvCxnSpPr>
        <p:spPr>
          <a:xfrm>
            <a:off x="5977132" y="3186238"/>
            <a:ext cx="946578" cy="133599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02" idx="1"/>
            <a:endCxn id="108" idx="6"/>
          </p:cNvCxnSpPr>
          <p:nvPr/>
        </p:nvCxnSpPr>
        <p:spPr>
          <a:xfrm flipH="1" flipV="1">
            <a:off x="5987677" y="3154510"/>
            <a:ext cx="2052157" cy="113396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8" idx="2"/>
            <a:endCxn id="104" idx="6"/>
          </p:cNvCxnSpPr>
          <p:nvPr/>
        </p:nvCxnSpPr>
        <p:spPr>
          <a:xfrm flipH="1">
            <a:off x="3492574" y="3154510"/>
            <a:ext cx="2423095" cy="30160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4"/>
            <a:endCxn id="108" idx="0"/>
          </p:cNvCxnSpPr>
          <p:nvPr/>
        </p:nvCxnSpPr>
        <p:spPr>
          <a:xfrm>
            <a:off x="5905053" y="1941628"/>
            <a:ext cx="46620" cy="116801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7" idx="3"/>
            <a:endCxn id="108" idx="7"/>
          </p:cNvCxnSpPr>
          <p:nvPr/>
        </p:nvCxnSpPr>
        <p:spPr>
          <a:xfrm flipH="1">
            <a:off x="5977132" y="1593852"/>
            <a:ext cx="1705311" cy="152892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2" idx="5"/>
            <a:endCxn id="108" idx="1"/>
          </p:cNvCxnSpPr>
          <p:nvPr/>
        </p:nvCxnSpPr>
        <p:spPr>
          <a:xfrm>
            <a:off x="3554248" y="1245353"/>
            <a:ext cx="2371966" cy="187742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8" idx="1"/>
          </p:cNvCxnSpPr>
          <p:nvPr/>
        </p:nvCxnSpPr>
        <p:spPr>
          <a:xfrm flipH="1" flipV="1">
            <a:off x="4259485" y="2361244"/>
            <a:ext cx="1666729" cy="7615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identify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the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closest</a:t>
            </a:r>
            <a:r>
              <a:rPr lang="pt-BR" altLang="pt-BR" dirty="0" smtClean="0">
                <a:ea typeface="ＭＳ Ｐゴシック" pitchFamily="34" charset="-128"/>
              </a:rPr>
              <a:t> node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689029" y="2975023"/>
            <a:ext cx="864096" cy="769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5977132" y="3186238"/>
            <a:ext cx="334721" cy="31019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bucket</a:t>
            </a:r>
            <a:r>
              <a:rPr lang="pt-BR" altLang="pt-BR" dirty="0" smtClean="0">
                <a:ea typeface="ＭＳ Ｐゴシック" pitchFamily="34" charset="-128"/>
              </a:rPr>
              <a:t> index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784" y="2664023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err="1" smtClean="0"/>
              <a:t>Get</a:t>
            </a:r>
            <a:r>
              <a:rPr lang="pt-BR" sz="4800" b="1" dirty="0" smtClean="0"/>
              <a:t> </a:t>
            </a:r>
            <a:r>
              <a:rPr lang="pt-BR" sz="4800" b="1" dirty="0" err="1" smtClean="0"/>
              <a:t>the</a:t>
            </a:r>
            <a:r>
              <a:rPr lang="pt-BR" sz="4800" b="1" dirty="0" smtClean="0"/>
              <a:t> </a:t>
            </a:r>
            <a:r>
              <a:rPr lang="pt-BR" sz="4800" b="1" i="1" dirty="0" smtClean="0"/>
              <a:t>n</a:t>
            </a:r>
            <a:r>
              <a:rPr lang="pt-BR" sz="4800" b="1" dirty="0" smtClean="0"/>
              <a:t> </a:t>
            </a:r>
            <a:r>
              <a:rPr lang="pt-BR" sz="4800" b="1" dirty="0" err="1" smtClean="0"/>
              <a:t>closest</a:t>
            </a:r>
            <a:r>
              <a:rPr lang="pt-BR" sz="4800" b="1" dirty="0" smtClean="0"/>
              <a:t> nodes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4434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inserting</a:t>
            </a:r>
            <a:r>
              <a:rPr lang="pt-BR" altLang="pt-BR" dirty="0">
                <a:ea typeface="ＭＳ Ｐゴシック" pitchFamily="34" charset="-128"/>
              </a:rPr>
              <a:t> point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smtClean="0">
                <a:ea typeface="ＭＳ Ｐゴシック" pitchFamily="34" charset="-128"/>
              </a:rPr>
              <a:t>nodes </a:t>
            </a:r>
            <a:r>
              <a:rPr lang="pt-BR" altLang="pt-BR" dirty="0" err="1" smtClean="0">
                <a:ea typeface="ＭＳ Ｐゴシック" pitchFamily="34" charset="-128"/>
              </a:rPr>
              <a:t>cloud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sample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locate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containing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cell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identify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corresponding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bucket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find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the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i="1" dirty="0" smtClean="0">
                <a:ea typeface="ＭＳ Ｐゴシック" pitchFamily="34" charset="-128"/>
              </a:rPr>
              <a:t>n</a:t>
            </a:r>
            <a:r>
              <a:rPr lang="pt-BR" altLang="pt-BR" dirty="0" smtClean="0">
                <a:ea typeface="ＭＳ Ｐゴシック" pitchFamily="34" charset="-128"/>
              </a:rPr>
              <a:t> (= 3) </a:t>
            </a:r>
            <a:r>
              <a:rPr lang="pt-BR" altLang="pt-BR" dirty="0" err="1" smtClean="0">
                <a:ea typeface="ＭＳ Ｐゴシック" pitchFamily="34" charset="-128"/>
              </a:rPr>
              <a:t>first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>
                <a:ea typeface="ＭＳ Ｐゴシック" pitchFamily="34" charset="-128"/>
              </a:rPr>
              <a:t>node </a:t>
            </a:r>
            <a:r>
              <a:rPr lang="pt-BR" altLang="pt-BR" dirty="0" err="1" smtClean="0">
                <a:ea typeface="ＭＳ Ｐゴシック" pitchFamily="34" charset="-128"/>
              </a:rPr>
              <a:t>references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08" idx="3"/>
            <a:endCxn id="107" idx="7"/>
          </p:cNvCxnSpPr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endCxn id="99" idx="1"/>
          </p:cNvCxnSpPr>
          <p:nvPr/>
        </p:nvCxnSpPr>
        <p:spPr>
          <a:xfrm>
            <a:off x="5987678" y="3199381"/>
            <a:ext cx="324175" cy="2970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expend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initialization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region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if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needed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100134" y="1797089"/>
            <a:ext cx="5400600" cy="30223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87678" y="3199381"/>
            <a:ext cx="324175" cy="2970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expend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initialization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region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if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needed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096741" y="1797089"/>
            <a:ext cx="5400600" cy="30271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87678" y="3199381"/>
            <a:ext cx="324175" cy="2970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until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i="1" dirty="0" smtClean="0">
                <a:ea typeface="ＭＳ Ｐゴシック" pitchFamily="34" charset="-128"/>
              </a:rPr>
              <a:t>n</a:t>
            </a:r>
            <a:r>
              <a:rPr lang="pt-BR" altLang="pt-BR" dirty="0" smtClean="0">
                <a:ea typeface="ＭＳ Ｐゴシック" pitchFamily="34" charset="-128"/>
              </a:rPr>
              <a:t> (= 3) </a:t>
            </a:r>
            <a:r>
              <a:rPr lang="pt-BR" altLang="pt-BR" dirty="0" err="1" smtClean="0">
                <a:ea typeface="ＭＳ Ｐゴシック" pitchFamily="34" charset="-128"/>
              </a:rPr>
              <a:t>references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found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096741" y="1797089"/>
            <a:ext cx="5400600" cy="30271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87678" y="3199381"/>
            <a:ext cx="324175" cy="2970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108" idx="2"/>
            <a:endCxn id="93" idx="6"/>
          </p:cNvCxnSpPr>
          <p:nvPr/>
        </p:nvCxnSpPr>
        <p:spPr>
          <a:xfrm flipH="1" flipV="1">
            <a:off x="4226675" y="2339504"/>
            <a:ext cx="1688994" cy="81500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maximun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circle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096741" y="1797089"/>
            <a:ext cx="5400600" cy="30271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87678" y="3199381"/>
            <a:ext cx="324175" cy="2970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108" idx="2"/>
            <a:endCxn id="93" idx="6"/>
          </p:cNvCxnSpPr>
          <p:nvPr/>
        </p:nvCxnSpPr>
        <p:spPr>
          <a:xfrm flipH="1" flipV="1">
            <a:off x="4226675" y="2339504"/>
            <a:ext cx="1688994" cy="81500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008508" y="1246644"/>
            <a:ext cx="3858828" cy="3815732"/>
          </a:xfrm>
          <a:prstGeom prst="ellipse">
            <a:avLst/>
          </a:prstGeom>
          <a:noFill/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grid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region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100134" y="796647"/>
            <a:ext cx="5400600" cy="5028320"/>
          </a:xfrm>
          <a:prstGeom prst="rect">
            <a:avLst/>
          </a:prstGeom>
          <a:solidFill>
            <a:srgbClr val="F2DCDB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get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bucket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seach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region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096741" y="801479"/>
            <a:ext cx="5400600" cy="5023488"/>
          </a:xfrm>
          <a:prstGeom prst="rect">
            <a:avLst/>
          </a:prstGeom>
          <a:solidFill>
            <a:srgbClr val="F2DCDB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901485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evaluate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all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distances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>
                <a:ea typeface="ＭＳ Ｐゴシック" pitchFamily="34" charset="-128"/>
              </a:rPr>
              <a:t>to</a:t>
            </a:r>
            <a:r>
              <a:rPr lang="pt-BR" altLang="pt-BR" dirty="0">
                <a:ea typeface="ＭＳ Ｐゴシック" pitchFamily="34" charset="-128"/>
              </a:rPr>
              <a:t> nodes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5084418" y="3186238"/>
            <a:ext cx="841796" cy="106778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096741" y="801479"/>
            <a:ext cx="5400600" cy="50234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stCxn id="108" idx="2"/>
            <a:endCxn id="98" idx="7"/>
          </p:cNvCxnSpPr>
          <p:nvPr/>
        </p:nvCxnSpPr>
        <p:spPr>
          <a:xfrm flipH="1">
            <a:off x="3518244" y="3154510"/>
            <a:ext cx="2397425" cy="132285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8" idx="5"/>
            <a:endCxn id="99" idx="1"/>
          </p:cNvCxnSpPr>
          <p:nvPr/>
        </p:nvCxnSpPr>
        <p:spPr>
          <a:xfrm>
            <a:off x="5977132" y="3186238"/>
            <a:ext cx="334721" cy="31019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6" idx="6"/>
            <a:endCxn id="108" idx="2"/>
          </p:cNvCxnSpPr>
          <p:nvPr/>
        </p:nvCxnSpPr>
        <p:spPr>
          <a:xfrm>
            <a:off x="4752714" y="3064767"/>
            <a:ext cx="1162955" cy="8974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05" idx="2"/>
            <a:endCxn id="108" idx="7"/>
          </p:cNvCxnSpPr>
          <p:nvPr/>
        </p:nvCxnSpPr>
        <p:spPr>
          <a:xfrm flipH="1">
            <a:off x="5977132" y="2563019"/>
            <a:ext cx="972037" cy="55976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08" idx="2"/>
            <a:endCxn id="96" idx="6"/>
          </p:cNvCxnSpPr>
          <p:nvPr/>
        </p:nvCxnSpPr>
        <p:spPr>
          <a:xfrm flipH="1">
            <a:off x="1872605" y="3154510"/>
            <a:ext cx="4043064" cy="101687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0" idx="2"/>
            <a:endCxn id="108" idx="6"/>
          </p:cNvCxnSpPr>
          <p:nvPr/>
        </p:nvCxnSpPr>
        <p:spPr>
          <a:xfrm flipH="1">
            <a:off x="5987677" y="3019895"/>
            <a:ext cx="3661792" cy="13461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08" idx="5"/>
            <a:endCxn id="95" idx="1"/>
          </p:cNvCxnSpPr>
          <p:nvPr/>
        </p:nvCxnSpPr>
        <p:spPr>
          <a:xfrm>
            <a:off x="5977132" y="3186238"/>
            <a:ext cx="946578" cy="133599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02" idx="1"/>
            <a:endCxn id="108" idx="6"/>
          </p:cNvCxnSpPr>
          <p:nvPr/>
        </p:nvCxnSpPr>
        <p:spPr>
          <a:xfrm flipH="1" flipV="1">
            <a:off x="5987677" y="3154510"/>
            <a:ext cx="2052157" cy="113396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8" idx="2"/>
            <a:endCxn id="104" idx="6"/>
          </p:cNvCxnSpPr>
          <p:nvPr/>
        </p:nvCxnSpPr>
        <p:spPr>
          <a:xfrm flipH="1">
            <a:off x="3492574" y="3154510"/>
            <a:ext cx="2423095" cy="30160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4" idx="4"/>
            <a:endCxn id="108" idx="0"/>
          </p:cNvCxnSpPr>
          <p:nvPr/>
        </p:nvCxnSpPr>
        <p:spPr>
          <a:xfrm>
            <a:off x="5905053" y="1941628"/>
            <a:ext cx="46620" cy="116801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7" idx="3"/>
            <a:endCxn id="108" idx="7"/>
          </p:cNvCxnSpPr>
          <p:nvPr/>
        </p:nvCxnSpPr>
        <p:spPr>
          <a:xfrm flipH="1">
            <a:off x="5977132" y="1593852"/>
            <a:ext cx="1705311" cy="152892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2" idx="5"/>
            <a:endCxn id="108" idx="1"/>
          </p:cNvCxnSpPr>
          <p:nvPr/>
        </p:nvCxnSpPr>
        <p:spPr>
          <a:xfrm>
            <a:off x="3554248" y="1245353"/>
            <a:ext cx="2371966" cy="187742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8" idx="1"/>
          </p:cNvCxnSpPr>
          <p:nvPr/>
        </p:nvCxnSpPr>
        <p:spPr>
          <a:xfrm flipH="1" flipV="1">
            <a:off x="4259485" y="2361244"/>
            <a:ext cx="1666729" cy="7615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>
            <a:stCxn id="108" idx="3"/>
            <a:endCxn id="101" idx="7"/>
          </p:cNvCxnSpPr>
          <p:nvPr/>
        </p:nvCxnSpPr>
        <p:spPr>
          <a:xfrm flipH="1">
            <a:off x="4562360" y="3186238"/>
            <a:ext cx="1363854" cy="235768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108" idx="5"/>
            <a:endCxn id="92" idx="5"/>
          </p:cNvCxnSpPr>
          <p:nvPr/>
        </p:nvCxnSpPr>
        <p:spPr>
          <a:xfrm>
            <a:off x="5977132" y="3186238"/>
            <a:ext cx="2941712" cy="229068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smtClean="0">
                <a:ea typeface="ＭＳ Ｐゴシック" pitchFamily="34" charset="-128"/>
              </a:rPr>
              <a:t>point </a:t>
            </a:r>
            <a:r>
              <a:rPr lang="pt-BR" altLang="pt-BR" dirty="0" err="1" smtClean="0">
                <a:ea typeface="ＭＳ Ｐゴシック" pitchFamily="34" charset="-128"/>
              </a:rPr>
              <a:t>to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evaluate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identify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the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i="1" dirty="0" smtClean="0">
                <a:ea typeface="ＭＳ Ｐゴシック" pitchFamily="34" charset="-128"/>
              </a:rPr>
              <a:t>n</a:t>
            </a:r>
            <a:r>
              <a:rPr lang="pt-BR" altLang="pt-BR" dirty="0" smtClean="0">
                <a:ea typeface="ＭＳ Ｐゴシック" pitchFamily="34" charset="-128"/>
              </a:rPr>
              <a:t> (= 3) </a:t>
            </a:r>
            <a:r>
              <a:rPr lang="pt-BR" altLang="pt-BR" dirty="0" err="1">
                <a:ea typeface="ＭＳ Ｐゴシック" pitchFamily="34" charset="-128"/>
              </a:rPr>
              <a:t>closest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smtClean="0">
                <a:ea typeface="ＭＳ Ｐゴシック" pitchFamily="34" charset="-128"/>
              </a:rPr>
              <a:t>nodes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572765" y="2383084"/>
            <a:ext cx="2556424" cy="13419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5977132" y="3186238"/>
            <a:ext cx="334721" cy="31019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stCxn id="106" idx="6"/>
            <a:endCxn id="108" idx="2"/>
          </p:cNvCxnSpPr>
          <p:nvPr/>
        </p:nvCxnSpPr>
        <p:spPr>
          <a:xfrm>
            <a:off x="4752714" y="3064767"/>
            <a:ext cx="1162955" cy="8974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5" idx="6"/>
            <a:endCxn id="108" idx="7"/>
          </p:cNvCxnSpPr>
          <p:nvPr/>
        </p:nvCxnSpPr>
        <p:spPr>
          <a:xfrm flipH="1">
            <a:off x="5977132" y="2563019"/>
            <a:ext cx="1044045" cy="55976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>
                <a:ea typeface="ＭＳ Ｐゴシック" pitchFamily="34" charset="-128"/>
              </a:rPr>
              <a:t>bucket</a:t>
            </a:r>
            <a:r>
              <a:rPr lang="pt-BR" altLang="pt-BR" dirty="0">
                <a:ea typeface="ＭＳ Ｐゴシック" pitchFamily="34" charset="-128"/>
              </a:rPr>
              <a:t> </a:t>
            </a:r>
            <a:r>
              <a:rPr lang="pt-BR" altLang="pt-BR" dirty="0" smtClean="0">
                <a:ea typeface="ＭＳ Ｐゴシック" pitchFamily="34" charset="-128"/>
              </a:rPr>
              <a:t>index </a:t>
            </a:r>
            <a:r>
              <a:rPr lang="pt-BR" altLang="pt-BR" dirty="0" smtClean="0">
                <a:ea typeface="ＭＳ Ｐゴシック" pitchFamily="34" charset="-128"/>
              </a:rPr>
              <a:t>grid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underlying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buckets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5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bucket</a:t>
            </a:r>
            <a:r>
              <a:rPr lang="pt-BR" altLang="pt-BR" dirty="0" smtClean="0">
                <a:ea typeface="ＭＳ Ｐゴシック" pitchFamily="34" charset="-128"/>
              </a:rPr>
              <a:t> index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784" y="2664023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err="1" smtClean="0"/>
              <a:t>Get</a:t>
            </a:r>
            <a:r>
              <a:rPr lang="pt-BR" sz="4800" b="1" dirty="0" smtClean="0"/>
              <a:t> </a:t>
            </a:r>
            <a:r>
              <a:rPr lang="pt-BR" sz="4800" b="1" dirty="0" err="1" smtClean="0"/>
              <a:t>the</a:t>
            </a:r>
            <a:r>
              <a:rPr lang="pt-BR" sz="4800" b="1" dirty="0" smtClean="0"/>
              <a:t> </a:t>
            </a:r>
            <a:r>
              <a:rPr lang="pt-BR" sz="4800" b="1" dirty="0" err="1" smtClean="0"/>
              <a:t>closest</a:t>
            </a:r>
            <a:r>
              <a:rPr lang="pt-BR" sz="4800" b="1" dirty="0" smtClean="0"/>
              <a:t> node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1111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inserting</a:t>
            </a:r>
            <a:r>
              <a:rPr lang="pt-BR" altLang="pt-BR" dirty="0" smtClean="0">
                <a:ea typeface="ＭＳ Ｐゴシック" pitchFamily="34" charset="-128"/>
              </a:rPr>
              <a:t> point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locate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containing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cell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6769149" y="858953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68549" y="85011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968949" y="850115"/>
            <a:ext cx="1656184" cy="1894754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err="1">
                <a:ea typeface="ＭＳ Ｐゴシック" pitchFamily="34" charset="-128"/>
              </a:rPr>
              <a:t>GeMA</a:t>
            </a:r>
            <a:r>
              <a:rPr lang="pt-BR" altLang="pt-BR" dirty="0">
                <a:ea typeface="ＭＳ Ｐゴシック" pitchFamily="34" charset="-128"/>
              </a:rPr>
              <a:t> – </a:t>
            </a:r>
            <a:r>
              <a:rPr lang="pt-BR" altLang="pt-BR" dirty="0" err="1" smtClean="0">
                <a:ea typeface="ＭＳ Ｐゴシック" pitchFamily="34" charset="-128"/>
              </a:rPr>
              <a:t>identify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corresponding</a:t>
            </a:r>
            <a:r>
              <a:rPr lang="pt-BR" altLang="pt-BR" dirty="0" smtClean="0">
                <a:ea typeface="ＭＳ Ｐゴシック" pitchFamily="34" charset="-128"/>
              </a:rPr>
              <a:t> </a:t>
            </a:r>
            <a:r>
              <a:rPr lang="pt-BR" altLang="pt-BR" dirty="0" err="1" smtClean="0">
                <a:ea typeface="ＭＳ Ｐゴシック" pitchFamily="34" charset="-128"/>
              </a:rPr>
              <a:t>bucket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65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2965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965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65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2965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967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096741" y="1799927"/>
            <a:ext cx="1800200" cy="10081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67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0967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967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969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969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8969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8969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971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971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971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6971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6971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497341" y="79181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497341" y="1799927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497341" y="2808039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497341" y="3816151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497341" y="4816855"/>
            <a:ext cx="1800200" cy="100811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492785" y="116875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/>
          <p:cNvSpPr/>
          <p:nvPr/>
        </p:nvSpPr>
        <p:spPr>
          <a:xfrm>
            <a:off x="8857381" y="540032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/>
          <p:cNvSpPr/>
          <p:nvPr/>
        </p:nvSpPr>
        <p:spPr>
          <a:xfrm>
            <a:off x="4154667" y="22946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/>
          <p:cNvSpPr/>
          <p:nvPr/>
        </p:nvSpPr>
        <p:spPr>
          <a:xfrm>
            <a:off x="5869049" y="185188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/>
          <p:cNvSpPr/>
          <p:nvPr/>
        </p:nvSpPr>
        <p:spPr>
          <a:xfrm>
            <a:off x="6913165" y="4509094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/>
          <p:cNvSpPr/>
          <p:nvPr/>
        </p:nvSpPr>
        <p:spPr>
          <a:xfrm>
            <a:off x="1800597" y="412651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/>
          <p:cNvSpPr/>
          <p:nvPr/>
        </p:nvSpPr>
        <p:spPr>
          <a:xfrm>
            <a:off x="7671898" y="151725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/>
          <p:cNvSpPr/>
          <p:nvPr/>
        </p:nvSpPr>
        <p:spPr>
          <a:xfrm>
            <a:off x="3456781" y="44642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lowchart: Connector 99"/>
          <p:cNvSpPr/>
          <p:nvPr/>
        </p:nvSpPr>
        <p:spPr>
          <a:xfrm>
            <a:off x="9649469" y="2975023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lowchart: Connector 100"/>
          <p:cNvSpPr/>
          <p:nvPr/>
        </p:nvSpPr>
        <p:spPr>
          <a:xfrm>
            <a:off x="4500897" y="5530776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lowchart: Connector 101"/>
          <p:cNvSpPr/>
          <p:nvPr/>
        </p:nvSpPr>
        <p:spPr>
          <a:xfrm>
            <a:off x="8029289" y="427533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/>
          <p:cNvSpPr/>
          <p:nvPr/>
        </p:nvSpPr>
        <p:spPr>
          <a:xfrm>
            <a:off x="2448669" y="2142232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/>
          <p:cNvSpPr/>
          <p:nvPr/>
        </p:nvSpPr>
        <p:spPr>
          <a:xfrm>
            <a:off x="3420566" y="341123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/>
          <p:cNvSpPr/>
          <p:nvPr/>
        </p:nvSpPr>
        <p:spPr>
          <a:xfrm>
            <a:off x="6949169" y="2518147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/>
          <p:cNvSpPr/>
          <p:nvPr/>
        </p:nvSpPr>
        <p:spPr>
          <a:xfrm>
            <a:off x="4680706" y="3019895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/>
          <p:cNvSpPr/>
          <p:nvPr/>
        </p:nvSpPr>
        <p:spPr>
          <a:xfrm>
            <a:off x="5022955" y="4240879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3168749" y="852147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368549" y="1868785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3168749" y="1865081"/>
            <a:ext cx="1656184" cy="87780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6769149" y="2866777"/>
            <a:ext cx="3456384" cy="188393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1368444" y="2876352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1368444" y="3876939"/>
            <a:ext cx="3456384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1368443" y="4877643"/>
            <a:ext cx="8857089" cy="87464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96941" y="2808039"/>
            <a:ext cx="18002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/>
          <p:cNvSpPr/>
          <p:nvPr/>
        </p:nvSpPr>
        <p:spPr>
          <a:xfrm>
            <a:off x="6301308" y="3483291"/>
            <a:ext cx="72008" cy="89743"/>
          </a:xfrm>
          <a:prstGeom prst="flowChartConnector">
            <a:avLst/>
          </a:prstGeom>
          <a:ln w="76200">
            <a:solidFill>
              <a:srgbClr val="326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lowchart: Connector 107"/>
          <p:cNvSpPr/>
          <p:nvPr/>
        </p:nvSpPr>
        <p:spPr>
          <a:xfrm>
            <a:off x="5915669" y="3109638"/>
            <a:ext cx="72008" cy="89743"/>
          </a:xfrm>
          <a:prstGeom prst="flowChartConnector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968949" y="2859997"/>
            <a:ext cx="1656184" cy="1894754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1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n M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t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22314</TotalTime>
  <Words>187</Words>
  <Application>Microsoft Office PowerPoint</Application>
  <PresentationFormat>Custom</PresentationFormat>
  <Paragraphs>33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Recon MS</vt:lpstr>
      <vt:lpstr>Tectos</vt:lpstr>
      <vt:lpstr>GeMA bucket index</vt:lpstr>
      <vt:lpstr>GeMA – nodes cloud sample</vt:lpstr>
      <vt:lpstr>GeMA – point to evaluate</vt:lpstr>
      <vt:lpstr>GeMA – bucket index grid</vt:lpstr>
      <vt:lpstr>GeMA – underlying buckets</vt:lpstr>
      <vt:lpstr>GeMA – bucket index</vt:lpstr>
      <vt:lpstr>GeMA – inserting point</vt:lpstr>
      <vt:lpstr>GeMA – locate containing cell</vt:lpstr>
      <vt:lpstr>GeMA – identify corresponding bucket</vt:lpstr>
      <vt:lpstr>GeMA – find the first node reference</vt:lpstr>
      <vt:lpstr>GeMA – get maximun seach circle</vt:lpstr>
      <vt:lpstr>GeMA – get equivalent seach square</vt:lpstr>
      <vt:lpstr>GeMA – get grid seach region</vt:lpstr>
      <vt:lpstr>GeMA – get grid seach region</vt:lpstr>
      <vt:lpstr>GeMA – get bucket seach region</vt:lpstr>
      <vt:lpstr>GeMA – evaluate all distances to nodes</vt:lpstr>
      <vt:lpstr>GeMA – identify the closest node</vt:lpstr>
      <vt:lpstr>GeMA – bucket index</vt:lpstr>
      <vt:lpstr>GeMA – inserting point</vt:lpstr>
      <vt:lpstr>GeMA – locate containing cell</vt:lpstr>
      <vt:lpstr>GeMA – identify corresponding bucket</vt:lpstr>
      <vt:lpstr>GeMA – find the n (= 3) first node references</vt:lpstr>
      <vt:lpstr>GeMA – expend initialization region if needed</vt:lpstr>
      <vt:lpstr>GeMA – expend initialization region if needed</vt:lpstr>
      <vt:lpstr>GeMA – until n (= 3) references found</vt:lpstr>
      <vt:lpstr>GeMA – get maximun seach circle</vt:lpstr>
      <vt:lpstr>GeMA – get grid seach region</vt:lpstr>
      <vt:lpstr>GeMA – get bucket seach region</vt:lpstr>
      <vt:lpstr>GeMA – evaluate all distances to nodes</vt:lpstr>
      <vt:lpstr>GeMA – identify the n (= 3) closest nodes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Mendes</dc:creator>
  <cp:lastModifiedBy>Erwan Yann Renaut</cp:lastModifiedBy>
  <cp:revision>618</cp:revision>
  <dcterms:created xsi:type="dcterms:W3CDTF">2013-12-12T16:29:02Z</dcterms:created>
  <dcterms:modified xsi:type="dcterms:W3CDTF">2019-12-04T21:44:33Z</dcterms:modified>
</cp:coreProperties>
</file>