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79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24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13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8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04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76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66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90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4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44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3F6FB-D175-4BE1-94DE-C1F157BD1B7F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66954-9E22-4571-9CC1-93E69646F63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44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53245" y="1245647"/>
            <a:ext cx="11060684" cy="4393202"/>
            <a:chOff x="553245" y="1245647"/>
            <a:chExt cx="11060684" cy="439320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3245" y="1245647"/>
              <a:ext cx="4232183" cy="3919501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6" name="Straight Connector 5"/>
            <p:cNvCxnSpPr/>
            <p:nvPr/>
          </p:nvCxnSpPr>
          <p:spPr>
            <a:xfrm>
              <a:off x="5444089" y="1245648"/>
              <a:ext cx="10780" cy="39195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760102" y="1245648"/>
              <a:ext cx="5261" cy="39195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307453" y="5269516"/>
              <a:ext cx="430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 smtClean="0"/>
                <a:t>t</a:t>
              </a:r>
              <a:r>
                <a:rPr lang="pt-BR" baseline="-25000" dirty="0" err="1" smtClean="0"/>
                <a:t>n</a:t>
              </a:r>
              <a:endParaRPr lang="pt-B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97343" y="5269517"/>
              <a:ext cx="5255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t</a:t>
              </a:r>
              <a:r>
                <a:rPr lang="pt-BR" baseline="-25000" dirty="0" smtClean="0"/>
                <a:t>n+1</a:t>
              </a:r>
              <a:endParaRPr lang="pt-BR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33426" y="1708615"/>
              <a:ext cx="1319050" cy="29428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2476" y="3495370"/>
              <a:ext cx="1818558" cy="31988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65611" y="2559952"/>
              <a:ext cx="1319050" cy="2942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6852476" y="1245647"/>
              <a:ext cx="4074" cy="3919501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4894336" y="2164449"/>
              <a:ext cx="844042" cy="5104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894336" y="2674883"/>
              <a:ext cx="181126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785428" y="3941379"/>
              <a:ext cx="1920172" cy="7777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949022" y="1693533"/>
              <a:ext cx="26649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Computação elementos interface</a:t>
              </a:r>
              <a:endParaRPr lang="pt-BR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949021" y="2520994"/>
              <a:ext cx="26649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Comunicação elementos interface</a:t>
              </a:r>
              <a:endParaRPr lang="pt-BR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949021" y="3495370"/>
              <a:ext cx="26649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Computação elementos locais</a:t>
              </a:r>
              <a:endParaRPr lang="pt-B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559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Seperuelo Duarte</dc:creator>
  <cp:lastModifiedBy>Leonardo Seperuelo Duarte</cp:lastModifiedBy>
  <cp:revision>6</cp:revision>
  <dcterms:created xsi:type="dcterms:W3CDTF">2018-04-02T17:09:36Z</dcterms:created>
  <dcterms:modified xsi:type="dcterms:W3CDTF">2018-04-02T18:21:02Z</dcterms:modified>
</cp:coreProperties>
</file>